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2"/>
  </p:handoutMasterIdLst>
  <p:sldIdLst>
    <p:sldId id="256" r:id="rId2"/>
    <p:sldId id="257" r:id="rId3"/>
    <p:sldId id="264" r:id="rId4"/>
    <p:sldId id="258" r:id="rId5"/>
    <p:sldId id="261" r:id="rId6"/>
    <p:sldId id="265" r:id="rId7"/>
    <p:sldId id="266" r:id="rId8"/>
    <p:sldId id="260" r:id="rId9"/>
    <p:sldId id="262" r:id="rId10"/>
    <p:sldId id="263" r:id="rId11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8" autoAdjust="0"/>
    <p:restoredTop sz="94660"/>
  </p:normalViewPr>
  <p:slideViewPr>
    <p:cSldViewPr snapToGrid="0">
      <p:cViewPr>
        <p:scale>
          <a:sx n="60" d="100"/>
          <a:sy n="60" d="100"/>
        </p:scale>
        <p:origin x="-210" y="-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7" d="100"/>
          <a:sy n="57" d="100"/>
        </p:scale>
        <p:origin x="1980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51B4BD-3F5C-45D4-A6A4-012CE0565C53}" type="datetimeFigureOut">
              <a:rPr lang="pt-BR" smtClean="0"/>
              <a:pPr/>
              <a:t>08/05/2017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29D5BE-26AA-4FF9-B94A-616A00E051F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234850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4888C-ACF0-4E83-BFA7-D345D1A60E3F}" type="datetimeFigureOut">
              <a:rPr lang="pt-BR" smtClean="0"/>
              <a:pPr/>
              <a:t>08/05/2017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9B083-42FF-4F10-82CD-3788269A03C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96198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4888C-ACF0-4E83-BFA7-D345D1A60E3F}" type="datetimeFigureOut">
              <a:rPr lang="pt-BR" smtClean="0"/>
              <a:pPr/>
              <a:t>08/05/2017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9B083-42FF-4F10-82CD-3788269A03C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8992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4888C-ACF0-4E83-BFA7-D345D1A60E3F}" type="datetimeFigureOut">
              <a:rPr lang="pt-BR" smtClean="0"/>
              <a:pPr/>
              <a:t>08/05/2017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9B083-42FF-4F10-82CD-3788269A03C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18946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4888C-ACF0-4E83-BFA7-D345D1A60E3F}" type="datetimeFigureOut">
              <a:rPr lang="pt-BR" smtClean="0"/>
              <a:pPr/>
              <a:t>08/05/2017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9B083-42FF-4F10-82CD-3788269A03C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4564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4888C-ACF0-4E83-BFA7-D345D1A60E3F}" type="datetimeFigureOut">
              <a:rPr lang="pt-BR" smtClean="0"/>
              <a:pPr/>
              <a:t>08/05/2017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9B083-42FF-4F10-82CD-3788269A03C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79631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4888C-ACF0-4E83-BFA7-D345D1A60E3F}" type="datetimeFigureOut">
              <a:rPr lang="pt-BR" smtClean="0"/>
              <a:pPr/>
              <a:t>08/05/2017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9B083-42FF-4F10-82CD-3788269A03C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8353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4888C-ACF0-4E83-BFA7-D345D1A60E3F}" type="datetimeFigureOut">
              <a:rPr lang="pt-BR" smtClean="0"/>
              <a:pPr/>
              <a:t>08/05/2017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9B083-42FF-4F10-82CD-3788269A03C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1489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4888C-ACF0-4E83-BFA7-D345D1A60E3F}" type="datetimeFigureOut">
              <a:rPr lang="pt-BR" smtClean="0"/>
              <a:pPr/>
              <a:t>08/05/2017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9B083-42FF-4F10-82CD-3788269A03C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65063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4888C-ACF0-4E83-BFA7-D345D1A60E3F}" type="datetimeFigureOut">
              <a:rPr lang="pt-BR" smtClean="0"/>
              <a:pPr/>
              <a:t>08/05/2017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9B083-42FF-4F10-82CD-3788269A03C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7993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4888C-ACF0-4E83-BFA7-D345D1A60E3F}" type="datetimeFigureOut">
              <a:rPr lang="pt-BR" smtClean="0"/>
              <a:pPr/>
              <a:t>08/05/2017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9B083-42FF-4F10-82CD-3788269A03C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0241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4888C-ACF0-4E83-BFA7-D345D1A60E3F}" type="datetimeFigureOut">
              <a:rPr lang="pt-BR" smtClean="0"/>
              <a:pPr/>
              <a:t>08/05/2017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9B083-42FF-4F10-82CD-3788269A03C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3622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C4888C-ACF0-4E83-BFA7-D345D1A60E3F}" type="datetimeFigureOut">
              <a:rPr lang="pt-BR" smtClean="0"/>
              <a:pPr/>
              <a:t>08/05/2017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D9B083-42FF-4F10-82CD-3788269A03C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70331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984681" y="3651044"/>
            <a:ext cx="6172200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ts val="600"/>
              </a:spcBef>
            </a:pPr>
            <a:r>
              <a:rPr lang="pt-BR" sz="2800" b="1" dirty="0">
                <a:solidFill>
                  <a:srgbClr val="FFFFFF"/>
                </a:solidFill>
              </a:rPr>
              <a:t>Nome: </a:t>
            </a:r>
          </a:p>
          <a:p>
            <a:pPr>
              <a:spcBef>
                <a:spcPts val="600"/>
              </a:spcBef>
            </a:pPr>
            <a:r>
              <a:rPr lang="pt-BR" sz="2800" b="1" dirty="0">
                <a:solidFill>
                  <a:srgbClr val="FFFFFF"/>
                </a:solidFill>
              </a:rPr>
              <a:t>Orientador:</a:t>
            </a:r>
          </a:p>
          <a:p>
            <a:pPr>
              <a:spcBef>
                <a:spcPts val="600"/>
              </a:spcBef>
            </a:pPr>
            <a:r>
              <a:rPr lang="pt-BR" sz="2800" b="1" dirty="0">
                <a:solidFill>
                  <a:srgbClr val="FFFFFF"/>
                </a:solidFill>
              </a:rPr>
              <a:t>Projeto:</a:t>
            </a:r>
          </a:p>
          <a:p>
            <a:pPr>
              <a:spcBef>
                <a:spcPts val="600"/>
              </a:spcBef>
            </a:pPr>
            <a:r>
              <a:rPr lang="pt-BR" sz="2800" b="1" dirty="0">
                <a:solidFill>
                  <a:srgbClr val="FFFFFF"/>
                </a:solidFill>
              </a:rPr>
              <a:t>Plano:</a:t>
            </a:r>
          </a:p>
          <a:p>
            <a:pPr>
              <a:spcBef>
                <a:spcPts val="600"/>
              </a:spcBef>
            </a:pPr>
            <a:r>
              <a:rPr lang="pt-BR" sz="2800" b="1" dirty="0">
                <a:solidFill>
                  <a:srgbClr val="FFFFFF"/>
                </a:solidFill>
              </a:rPr>
              <a:t>Área</a:t>
            </a:r>
            <a:r>
              <a:rPr lang="pt-BR" altLang="pt-BR" sz="2800" b="1" dirty="0">
                <a:solidFill>
                  <a:srgbClr val="FFFFFF"/>
                </a:solidFill>
              </a:rPr>
              <a:t>:</a:t>
            </a:r>
            <a:endParaRPr lang="pt-PT" altLang="pt-BR" sz="2800" b="1" dirty="0">
              <a:solidFill>
                <a:srgbClr val="FFFFFF"/>
              </a:solidFill>
            </a:endParaRPr>
          </a:p>
        </p:txBody>
      </p:sp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476250" y="2278063"/>
            <a:ext cx="83439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pt-BR" altLang="pt-BR" sz="3600" b="1" dirty="0">
                <a:solidFill>
                  <a:schemeClr val="bg1"/>
                </a:solidFill>
              </a:rPr>
              <a:t>Título da pesquisa</a:t>
            </a: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-71438" y="209550"/>
            <a:ext cx="9323388" cy="1025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ts val="200"/>
              </a:spcBef>
              <a:spcAft>
                <a:spcPts val="200"/>
              </a:spcAft>
            </a:pPr>
            <a:r>
              <a:rPr lang="pt-BR" sz="1800" b="1" dirty="0">
                <a:solidFill>
                  <a:srgbClr val="FFFFFF"/>
                </a:solidFill>
              </a:rPr>
              <a:t>Universidade Federal da Bahia</a:t>
            </a:r>
          </a:p>
          <a:p>
            <a:pPr algn="ctr">
              <a:spcBef>
                <a:spcPts val="200"/>
              </a:spcBef>
              <a:spcAft>
                <a:spcPts val="200"/>
              </a:spcAft>
            </a:pPr>
            <a:r>
              <a:rPr lang="pt-BR" sz="1800" b="1" dirty="0">
                <a:solidFill>
                  <a:srgbClr val="FFFFFF"/>
                </a:solidFill>
              </a:rPr>
              <a:t>Pró-Reitoria de Pesquisa, Criação e Inovação</a:t>
            </a:r>
          </a:p>
          <a:p>
            <a:pPr algn="ctr">
              <a:spcBef>
                <a:spcPts val="200"/>
              </a:spcBef>
              <a:spcAft>
                <a:spcPts val="200"/>
              </a:spcAft>
            </a:pPr>
            <a:r>
              <a:rPr lang="pt-BR" sz="1800" b="1" dirty="0">
                <a:solidFill>
                  <a:srgbClr val="FFFFFF"/>
                </a:solidFill>
              </a:rPr>
              <a:t>XXIV Seminário Estudantil De Pesquisa</a:t>
            </a:r>
            <a:r>
              <a:rPr lang="pt-BR" sz="1800" b="1" dirty="0"/>
              <a:t> </a:t>
            </a:r>
            <a:endParaRPr lang="pt-BR" altLang="pt-BR" sz="1800" dirty="0">
              <a:solidFill>
                <a:srgbClr val="FFFFFF"/>
              </a:solidFill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832310" y="4533523"/>
            <a:ext cx="6172200" cy="1554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ts val="600"/>
              </a:spcBef>
            </a:pPr>
            <a:r>
              <a:rPr lang="pt-BR" sz="2000" b="1" dirty="0"/>
              <a:t>Nome: </a:t>
            </a:r>
            <a:endParaRPr lang="pt-BR" sz="2000" dirty="0"/>
          </a:p>
          <a:p>
            <a:pPr>
              <a:spcBef>
                <a:spcPts val="600"/>
              </a:spcBef>
            </a:pPr>
            <a:r>
              <a:rPr lang="pt-BR" sz="2000" b="1" dirty="0"/>
              <a:t>Orientador:</a:t>
            </a:r>
            <a:endParaRPr lang="pt-BR" sz="2000" dirty="0"/>
          </a:p>
          <a:p>
            <a:pPr>
              <a:spcBef>
                <a:spcPts val="600"/>
              </a:spcBef>
            </a:pPr>
            <a:r>
              <a:rPr lang="pt-BR" altLang="pt-BR" sz="2000" b="1" dirty="0"/>
              <a:t>Fonte de Fomento:</a:t>
            </a:r>
            <a:endParaRPr lang="pt-BR" altLang="pt-BR" sz="2000" dirty="0"/>
          </a:p>
          <a:p>
            <a:pPr>
              <a:spcBef>
                <a:spcPts val="600"/>
              </a:spcBef>
            </a:pPr>
            <a:endParaRPr lang="pt-PT" altLang="pt-BR" sz="2000" b="1" dirty="0"/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1562100" y="2443342"/>
            <a:ext cx="83439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pt-BR" sz="2000" b="1" cap="all" dirty="0"/>
              <a:t>TÍTULO</a:t>
            </a:r>
            <a:endParaRPr lang="pt-BR" sz="2000" b="1" dirty="0"/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1440169" y="374829"/>
            <a:ext cx="9323388" cy="1025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ts val="200"/>
              </a:spcBef>
              <a:spcAft>
                <a:spcPts val="200"/>
              </a:spcAft>
            </a:pPr>
            <a:r>
              <a:rPr lang="pt-BR" sz="1800" b="1" dirty="0"/>
              <a:t>Centro de Estudos e Pesquisas Jurídicas </a:t>
            </a:r>
          </a:p>
          <a:p>
            <a:pPr algn="ctr">
              <a:spcBef>
                <a:spcPts val="200"/>
              </a:spcBef>
              <a:spcAft>
                <a:spcPts val="200"/>
              </a:spcAft>
            </a:pPr>
            <a:r>
              <a:rPr lang="pt-BR" sz="1800" b="1" dirty="0"/>
              <a:t>da Faculdade de Direito da </a:t>
            </a:r>
            <a:r>
              <a:rPr lang="pt-BR" sz="1800" b="1" dirty="0" err="1"/>
              <a:t>UFBa</a:t>
            </a:r>
            <a:r>
              <a:rPr lang="pt-BR" sz="1800" b="1" dirty="0"/>
              <a:t> – CEPEJ</a:t>
            </a:r>
          </a:p>
          <a:p>
            <a:pPr algn="ctr">
              <a:spcBef>
                <a:spcPts val="200"/>
              </a:spcBef>
              <a:spcAft>
                <a:spcPts val="200"/>
              </a:spcAft>
            </a:pPr>
            <a:r>
              <a:rPr lang="pt-BR" sz="1800" b="1" dirty="0"/>
              <a:t>Seminário Interno de Pesquisa </a:t>
            </a:r>
            <a:endParaRPr lang="pt-BR" altLang="pt-BR" sz="1800" b="1" dirty="0"/>
          </a:p>
        </p:txBody>
      </p:sp>
      <p:pic>
        <p:nvPicPr>
          <p:cNvPr id="1026" name="Picture 2" descr="C:\Users\tath lorena\Downloads\LOGO CEPEJ JPEG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6217" y="614796"/>
            <a:ext cx="2973472" cy="1241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tath lorena\Downloads\semippret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50" y="209549"/>
            <a:ext cx="3111298" cy="2091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79261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5047" y="2035023"/>
            <a:ext cx="1520028" cy="2343955"/>
          </a:xfrm>
          <a:prstGeom prst="rect">
            <a:avLst/>
          </a:prstGeom>
        </p:spPr>
      </p:pic>
      <p:pic>
        <p:nvPicPr>
          <p:cNvPr id="10242" name="Picture 2" descr="C:\Users\tath lorena\Downloads\LOGO CEPEJ JPEG (1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1784" y="2976576"/>
            <a:ext cx="3067616" cy="1280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3" name="Picture 3" descr="C:\Users\tath lorena\Downloads\semippreto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2097" y="1754064"/>
            <a:ext cx="3799490" cy="2849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7873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0"/>
            <a:ext cx="154546" cy="6858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369530" y="0"/>
            <a:ext cx="8208962" cy="658813"/>
          </a:xfrm>
        </p:spPr>
        <p:txBody>
          <a:bodyPr/>
          <a:lstStyle/>
          <a:p>
            <a:pPr algn="l" eaLnBrk="1" hangingPunct="1"/>
            <a:r>
              <a:rPr lang="en-US" altLang="pt-BR" sz="2800" b="1" dirty="0">
                <a:latin typeface="Arial Black" panose="020B0A04020102020204" pitchFamily="34" charset="0"/>
              </a:rPr>
              <a:t>INTRODUÇÃO</a:t>
            </a:r>
          </a:p>
        </p:txBody>
      </p:sp>
      <p:cxnSp>
        <p:nvCxnSpPr>
          <p:cNvPr id="7" name="Conector reto 8"/>
          <p:cNvCxnSpPr>
            <a:cxnSpLocks noChangeShapeType="1"/>
          </p:cNvCxnSpPr>
          <p:nvPr/>
        </p:nvCxnSpPr>
        <p:spPr bwMode="auto">
          <a:xfrm>
            <a:off x="177352" y="527517"/>
            <a:ext cx="11911825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" name="CaixaDeTexto 8"/>
          <p:cNvSpPr txBox="1"/>
          <p:nvPr/>
        </p:nvSpPr>
        <p:spPr>
          <a:xfrm>
            <a:off x="176344" y="6391976"/>
            <a:ext cx="57736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Seminário Interno de Pesquisa </a:t>
            </a:r>
            <a:endParaRPr lang="pt-BR" altLang="pt-BR" b="1" dirty="0"/>
          </a:p>
          <a:p>
            <a:endParaRPr lang="pt-BR" dirty="0"/>
          </a:p>
        </p:txBody>
      </p:sp>
      <p:pic>
        <p:nvPicPr>
          <p:cNvPr id="2050" name="Picture 2" descr="C:\Users\tath lorena\Downloads\LOGO CEPEJ JPEG (1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9948" y="5928757"/>
            <a:ext cx="1883664" cy="786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82683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0"/>
            <a:ext cx="154546" cy="6858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FF0000"/>
              </a:solidFill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369530" y="0"/>
            <a:ext cx="8208962" cy="658813"/>
          </a:xfrm>
        </p:spPr>
        <p:txBody>
          <a:bodyPr/>
          <a:lstStyle/>
          <a:p>
            <a:pPr algn="l" eaLnBrk="1" hangingPunct="1"/>
            <a:r>
              <a:rPr lang="en-US" altLang="pt-BR" sz="2800" b="1" dirty="0">
                <a:latin typeface="Arial Black" panose="020B0A04020102020204" pitchFamily="34" charset="0"/>
              </a:rPr>
              <a:t>OBJETIVOS</a:t>
            </a:r>
          </a:p>
        </p:txBody>
      </p:sp>
      <p:cxnSp>
        <p:nvCxnSpPr>
          <p:cNvPr id="7" name="Conector reto 8"/>
          <p:cNvCxnSpPr>
            <a:cxnSpLocks noChangeShapeType="1"/>
          </p:cNvCxnSpPr>
          <p:nvPr/>
        </p:nvCxnSpPr>
        <p:spPr bwMode="auto">
          <a:xfrm>
            <a:off x="177352" y="527517"/>
            <a:ext cx="11911825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" name="CaixaDeTexto 8"/>
          <p:cNvSpPr txBox="1"/>
          <p:nvPr/>
        </p:nvSpPr>
        <p:spPr>
          <a:xfrm>
            <a:off x="176344" y="6391976"/>
            <a:ext cx="57736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altLang="pt-BR" b="1" dirty="0"/>
          </a:p>
          <a:p>
            <a:endParaRPr lang="pt-BR" dirty="0"/>
          </a:p>
        </p:txBody>
      </p:sp>
      <p:sp>
        <p:nvSpPr>
          <p:cNvPr id="12" name="Retângulo 11"/>
          <p:cNvSpPr/>
          <p:nvPr/>
        </p:nvSpPr>
        <p:spPr>
          <a:xfrm>
            <a:off x="332392" y="6488668"/>
            <a:ext cx="31399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/>
              <a:t>Seminário Interno de Pesquisa </a:t>
            </a:r>
            <a:endParaRPr lang="pt-BR" altLang="pt-BR" b="1" dirty="0"/>
          </a:p>
        </p:txBody>
      </p:sp>
      <p:pic>
        <p:nvPicPr>
          <p:cNvPr id="3074" name="Picture 2" descr="C:\Users\tath lorena\Downloads\LOGO CEPEJ JPEG (1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73009" y="5948965"/>
            <a:ext cx="1883664" cy="786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00354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0"/>
            <a:ext cx="154546" cy="6858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369530" y="0"/>
            <a:ext cx="8208962" cy="658813"/>
          </a:xfrm>
        </p:spPr>
        <p:txBody>
          <a:bodyPr/>
          <a:lstStyle/>
          <a:p>
            <a:pPr algn="l" eaLnBrk="1" hangingPunct="1"/>
            <a:r>
              <a:rPr lang="en-US" altLang="pt-BR" sz="2800" b="1" dirty="0">
                <a:latin typeface="Arial Black" panose="020B0A04020102020204" pitchFamily="34" charset="0"/>
              </a:rPr>
              <a:t>MÉTODOS</a:t>
            </a:r>
          </a:p>
        </p:txBody>
      </p:sp>
      <p:cxnSp>
        <p:nvCxnSpPr>
          <p:cNvPr id="7" name="Conector reto 8"/>
          <p:cNvCxnSpPr>
            <a:cxnSpLocks noChangeShapeType="1"/>
          </p:cNvCxnSpPr>
          <p:nvPr/>
        </p:nvCxnSpPr>
        <p:spPr bwMode="auto">
          <a:xfrm>
            <a:off x="190231" y="527517"/>
            <a:ext cx="11911825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" name="CaixaDeTexto 9"/>
          <p:cNvSpPr txBox="1"/>
          <p:nvPr/>
        </p:nvSpPr>
        <p:spPr>
          <a:xfrm>
            <a:off x="176344" y="6391976"/>
            <a:ext cx="57736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Seminário Interno de Pesquisa </a:t>
            </a:r>
            <a:endParaRPr lang="pt-BR" altLang="pt-BR" b="1" dirty="0"/>
          </a:p>
          <a:p>
            <a:r>
              <a:rPr lang="pt-BR" b="1" dirty="0"/>
              <a:t> </a:t>
            </a:r>
            <a:endParaRPr lang="pt-BR" altLang="pt-BR" b="1" dirty="0"/>
          </a:p>
          <a:p>
            <a:endParaRPr lang="pt-BR" dirty="0"/>
          </a:p>
        </p:txBody>
      </p:sp>
      <p:pic>
        <p:nvPicPr>
          <p:cNvPr id="4098" name="Picture 2" descr="C:\Users\tath lorena\Downloads\LOGO CEPEJ JPEG (1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08033" y="5904948"/>
            <a:ext cx="1883664" cy="786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50631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0"/>
            <a:ext cx="154546" cy="6858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369530" y="0"/>
            <a:ext cx="8208962" cy="658813"/>
          </a:xfrm>
        </p:spPr>
        <p:txBody>
          <a:bodyPr/>
          <a:lstStyle/>
          <a:p>
            <a:pPr algn="l" eaLnBrk="1" hangingPunct="1"/>
            <a:r>
              <a:rPr lang="en-US" altLang="pt-BR" sz="2800" b="1" dirty="0">
                <a:latin typeface="Arial Black" panose="020B0A04020102020204" pitchFamily="34" charset="0"/>
              </a:rPr>
              <a:t>RESULTADOS</a:t>
            </a:r>
          </a:p>
        </p:txBody>
      </p:sp>
      <p:cxnSp>
        <p:nvCxnSpPr>
          <p:cNvPr id="7" name="Conector reto 8"/>
          <p:cNvCxnSpPr>
            <a:cxnSpLocks noChangeShapeType="1"/>
          </p:cNvCxnSpPr>
          <p:nvPr/>
        </p:nvCxnSpPr>
        <p:spPr bwMode="auto">
          <a:xfrm>
            <a:off x="190231" y="527517"/>
            <a:ext cx="11911825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" name="CaixaDeTexto 9"/>
          <p:cNvSpPr txBox="1"/>
          <p:nvPr/>
        </p:nvSpPr>
        <p:spPr>
          <a:xfrm>
            <a:off x="176344" y="6391976"/>
            <a:ext cx="57736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Seminário Interno de Pesquisa </a:t>
            </a:r>
            <a:endParaRPr lang="pt-BR" altLang="pt-BR" b="1" dirty="0"/>
          </a:p>
          <a:p>
            <a:r>
              <a:rPr lang="pt-BR" b="1" dirty="0"/>
              <a:t> </a:t>
            </a:r>
            <a:endParaRPr lang="pt-BR" altLang="pt-BR" b="1" dirty="0"/>
          </a:p>
          <a:p>
            <a:endParaRPr lang="pt-BR" dirty="0"/>
          </a:p>
        </p:txBody>
      </p:sp>
      <p:sp>
        <p:nvSpPr>
          <p:cNvPr id="9" name="Retângulo 8"/>
          <p:cNvSpPr/>
          <p:nvPr/>
        </p:nvSpPr>
        <p:spPr>
          <a:xfrm>
            <a:off x="730045" y="797510"/>
            <a:ext cx="1113243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/>
            <a:endParaRPr lang="pt-BR" sz="24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pt-BR" sz="2400" dirty="0"/>
          </a:p>
        </p:txBody>
      </p:sp>
      <p:pic>
        <p:nvPicPr>
          <p:cNvPr id="5122" name="Picture 2" descr="C:\Users\tath lorena\Downloads\LOGO CEPEJ JPEG (1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78820" y="5936479"/>
            <a:ext cx="1883664" cy="786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38005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0"/>
            <a:ext cx="154546" cy="6858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369530" y="0"/>
            <a:ext cx="8208962" cy="658813"/>
          </a:xfrm>
        </p:spPr>
        <p:txBody>
          <a:bodyPr/>
          <a:lstStyle/>
          <a:p>
            <a:pPr algn="l" eaLnBrk="1" hangingPunct="1"/>
            <a:r>
              <a:rPr lang="en-US" altLang="pt-BR" sz="2800" b="1" dirty="0">
                <a:latin typeface="Arial Black" panose="020B0A04020102020204" pitchFamily="34" charset="0"/>
              </a:rPr>
              <a:t>RESULTADOS</a:t>
            </a:r>
          </a:p>
        </p:txBody>
      </p:sp>
      <p:cxnSp>
        <p:nvCxnSpPr>
          <p:cNvPr id="7" name="Conector reto 8"/>
          <p:cNvCxnSpPr>
            <a:cxnSpLocks noChangeShapeType="1"/>
          </p:cNvCxnSpPr>
          <p:nvPr/>
        </p:nvCxnSpPr>
        <p:spPr bwMode="auto">
          <a:xfrm>
            <a:off x="190231" y="527517"/>
            <a:ext cx="11911825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" name="CaixaDeTexto 9"/>
          <p:cNvSpPr txBox="1"/>
          <p:nvPr/>
        </p:nvSpPr>
        <p:spPr>
          <a:xfrm>
            <a:off x="176344" y="6391976"/>
            <a:ext cx="57736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Seminário Interno de Pesquisa </a:t>
            </a:r>
            <a:endParaRPr lang="pt-BR" altLang="pt-BR" b="1" dirty="0"/>
          </a:p>
          <a:p>
            <a:endParaRPr lang="pt-BR" dirty="0"/>
          </a:p>
        </p:txBody>
      </p:sp>
      <p:pic>
        <p:nvPicPr>
          <p:cNvPr id="6146" name="Picture 2" descr="C:\Users\tath lorena\Downloads\LOGO CEPEJ JPEG (1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8392" y="5998784"/>
            <a:ext cx="1883664" cy="786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18231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0"/>
            <a:ext cx="154546" cy="6858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369530" y="0"/>
            <a:ext cx="8208962" cy="658813"/>
          </a:xfrm>
        </p:spPr>
        <p:txBody>
          <a:bodyPr/>
          <a:lstStyle/>
          <a:p>
            <a:pPr algn="l" eaLnBrk="1" hangingPunct="1"/>
            <a:r>
              <a:rPr lang="en-US" altLang="pt-BR" sz="2800" b="1" dirty="0">
                <a:latin typeface="Arial Black" panose="020B0A04020102020204" pitchFamily="34" charset="0"/>
              </a:rPr>
              <a:t>RESULTADOS</a:t>
            </a:r>
          </a:p>
        </p:txBody>
      </p:sp>
      <p:cxnSp>
        <p:nvCxnSpPr>
          <p:cNvPr id="7" name="Conector reto 8"/>
          <p:cNvCxnSpPr>
            <a:cxnSpLocks noChangeShapeType="1"/>
          </p:cNvCxnSpPr>
          <p:nvPr/>
        </p:nvCxnSpPr>
        <p:spPr bwMode="auto">
          <a:xfrm>
            <a:off x="190231" y="527517"/>
            <a:ext cx="11911825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" name="CaixaDeTexto 9"/>
          <p:cNvSpPr txBox="1"/>
          <p:nvPr/>
        </p:nvSpPr>
        <p:spPr>
          <a:xfrm>
            <a:off x="176344" y="6391976"/>
            <a:ext cx="57736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Seminário Interno de Pesquisa </a:t>
            </a:r>
            <a:endParaRPr lang="pt-BR" altLang="pt-BR" b="1" dirty="0"/>
          </a:p>
          <a:p>
            <a:r>
              <a:rPr lang="pt-BR" b="1" dirty="0"/>
              <a:t> </a:t>
            </a:r>
            <a:endParaRPr lang="pt-BR" altLang="pt-BR" b="1" dirty="0"/>
          </a:p>
          <a:p>
            <a:endParaRPr lang="pt-BR" dirty="0"/>
          </a:p>
        </p:txBody>
      </p:sp>
      <p:sp>
        <p:nvSpPr>
          <p:cNvPr id="9" name="Retângulo 8"/>
          <p:cNvSpPr/>
          <p:nvPr/>
        </p:nvSpPr>
        <p:spPr>
          <a:xfrm>
            <a:off x="730045" y="797510"/>
            <a:ext cx="1113243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/>
            <a:endParaRPr lang="pt-BR" sz="24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pt-BR" sz="2400" dirty="0"/>
          </a:p>
        </p:txBody>
      </p:sp>
      <p:pic>
        <p:nvPicPr>
          <p:cNvPr id="7170" name="Picture 2" descr="C:\Users\tath lorena\Downloads\LOGO CEPEJ JPEG (1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4643" y="5998784"/>
            <a:ext cx="1883664" cy="786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18231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0"/>
            <a:ext cx="154546" cy="6858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369530" y="0"/>
            <a:ext cx="8208962" cy="658813"/>
          </a:xfrm>
        </p:spPr>
        <p:txBody>
          <a:bodyPr/>
          <a:lstStyle/>
          <a:p>
            <a:pPr algn="l" eaLnBrk="1" hangingPunct="1"/>
            <a:r>
              <a:rPr lang="en-US" altLang="pt-BR" sz="2800" b="1" dirty="0">
                <a:latin typeface="Arial Black" panose="020B0A04020102020204" pitchFamily="34" charset="0"/>
              </a:rPr>
              <a:t>CONCLUSÃO</a:t>
            </a:r>
          </a:p>
        </p:txBody>
      </p:sp>
      <p:cxnSp>
        <p:nvCxnSpPr>
          <p:cNvPr id="7" name="Conector reto 8"/>
          <p:cNvCxnSpPr>
            <a:cxnSpLocks noChangeShapeType="1"/>
          </p:cNvCxnSpPr>
          <p:nvPr/>
        </p:nvCxnSpPr>
        <p:spPr bwMode="auto">
          <a:xfrm>
            <a:off x="177352" y="527517"/>
            <a:ext cx="11911825" cy="0"/>
          </a:xfrm>
          <a:prstGeom prst="line">
            <a:avLst/>
          </a:prstGeom>
          <a:noFill/>
          <a:ln w="28575" algn="ctr">
            <a:solidFill>
              <a:schemeClr val="tx1">
                <a:alpha val="97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" name="CaixaDeTexto 10"/>
          <p:cNvSpPr txBox="1"/>
          <p:nvPr/>
        </p:nvSpPr>
        <p:spPr>
          <a:xfrm>
            <a:off x="176344" y="6391976"/>
            <a:ext cx="57736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Seminário Interno de Pesquisa </a:t>
            </a:r>
            <a:endParaRPr lang="pt-BR" altLang="pt-BR" b="1" dirty="0"/>
          </a:p>
          <a:p>
            <a:endParaRPr lang="pt-BR" dirty="0"/>
          </a:p>
        </p:txBody>
      </p:sp>
      <p:sp>
        <p:nvSpPr>
          <p:cNvPr id="9" name="Retângulo 8"/>
          <p:cNvSpPr/>
          <p:nvPr/>
        </p:nvSpPr>
        <p:spPr>
          <a:xfrm>
            <a:off x="730045" y="1351508"/>
            <a:ext cx="1113243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/>
            <a:endParaRPr lang="pt-BR" sz="24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pt-BR" sz="2400" dirty="0"/>
          </a:p>
        </p:txBody>
      </p:sp>
      <p:pic>
        <p:nvPicPr>
          <p:cNvPr id="8194" name="Picture 2" descr="C:\Users\tath lorena\Downloads\LOGO CEPEJ JPEG (1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05513" y="5928757"/>
            <a:ext cx="1883664" cy="786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39823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0"/>
            <a:ext cx="154546" cy="6858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369530" y="0"/>
            <a:ext cx="8208962" cy="658813"/>
          </a:xfrm>
        </p:spPr>
        <p:txBody>
          <a:bodyPr/>
          <a:lstStyle/>
          <a:p>
            <a:r>
              <a:rPr lang="en-US" altLang="pt-BR" sz="2800" b="1" dirty="0">
                <a:latin typeface="Arial Black" panose="020B0A04020102020204" pitchFamily="34" charset="0"/>
              </a:rPr>
              <a:t>RESULTADOS GERADOS DA PESQUISA</a:t>
            </a:r>
          </a:p>
        </p:txBody>
      </p:sp>
      <p:cxnSp>
        <p:nvCxnSpPr>
          <p:cNvPr id="7" name="Conector reto 8"/>
          <p:cNvCxnSpPr>
            <a:cxnSpLocks noChangeShapeType="1"/>
          </p:cNvCxnSpPr>
          <p:nvPr/>
        </p:nvCxnSpPr>
        <p:spPr bwMode="auto">
          <a:xfrm>
            <a:off x="203109" y="527517"/>
            <a:ext cx="11911825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" name="CaixaDeTexto 9"/>
          <p:cNvSpPr txBox="1"/>
          <p:nvPr/>
        </p:nvSpPr>
        <p:spPr>
          <a:xfrm>
            <a:off x="176344" y="6391976"/>
            <a:ext cx="57736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Seminário Interno de Pesquisa </a:t>
            </a:r>
            <a:endParaRPr lang="pt-BR" altLang="pt-BR" b="1" dirty="0"/>
          </a:p>
          <a:p>
            <a:endParaRPr lang="pt-BR" dirty="0"/>
          </a:p>
        </p:txBody>
      </p:sp>
      <p:pic>
        <p:nvPicPr>
          <p:cNvPr id="9218" name="Picture 2" descr="C:\Users\tath lorena\Downloads\LOGO CEPEJ JPEG (1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1479" y="5928757"/>
            <a:ext cx="1883664" cy="786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696008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0070C0"/>
        </a:solidFill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81</Words>
  <Application>Microsoft Office PowerPoint</Application>
  <PresentationFormat>Personalizar</PresentationFormat>
  <Paragraphs>35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1" baseType="lpstr">
      <vt:lpstr>Tema do Office</vt:lpstr>
      <vt:lpstr>Apresentação do PowerPoint</vt:lpstr>
      <vt:lpstr>INTRODUÇÃO</vt:lpstr>
      <vt:lpstr>OBJETIVOS</vt:lpstr>
      <vt:lpstr>MÉTODOS</vt:lpstr>
      <vt:lpstr>RESULTADOS</vt:lpstr>
      <vt:lpstr>RESULTADOS</vt:lpstr>
      <vt:lpstr>RESULTADOS</vt:lpstr>
      <vt:lpstr>CONCLUSÃO</vt:lpstr>
      <vt:lpstr>RESULTADOS GERADOS DA PESQUISA</vt:lpstr>
      <vt:lpstr>Apresentação do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Setor de Compras - Pro - Reitoria de Ensino de Pos-Graduacao</dc:creator>
  <cp:lastModifiedBy>tath lorena</cp:lastModifiedBy>
  <cp:revision>22</cp:revision>
  <dcterms:created xsi:type="dcterms:W3CDTF">2015-10-28T12:28:40Z</dcterms:created>
  <dcterms:modified xsi:type="dcterms:W3CDTF">2017-05-09T00:30:49Z</dcterms:modified>
</cp:coreProperties>
</file>