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61" r:id="rId6"/>
    <p:sldId id="265" r:id="rId7"/>
    <p:sldId id="266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 autoAdjust="0"/>
    <p:restoredTop sz="94660"/>
  </p:normalViewPr>
  <p:slideViewPr>
    <p:cSldViewPr snapToGrid="0">
      <p:cViewPr>
        <p:scale>
          <a:sx n="60" d="100"/>
          <a:sy n="60" d="100"/>
        </p:scale>
        <p:origin x="-21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1B4BD-3F5C-45D4-A6A4-012CE0565C53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9D5BE-26AA-4FF9-B94A-616A00E051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48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9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4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56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63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35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8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0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9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62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888C-ACF0-4E83-BFA7-D345D1A60E3F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9B083-42FF-4F10-82CD-3788269A03C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33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84681" y="3651044"/>
            <a:ext cx="6172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Nome: 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Orientador: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Projeto: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Plano:</a:t>
            </a:r>
          </a:p>
          <a:p>
            <a:pPr>
              <a:spcBef>
                <a:spcPts val="600"/>
              </a:spcBef>
            </a:pPr>
            <a:r>
              <a:rPr lang="pt-BR" sz="2800" b="1" dirty="0">
                <a:solidFill>
                  <a:srgbClr val="FFFFFF"/>
                </a:solidFill>
              </a:rPr>
              <a:t>Área</a:t>
            </a:r>
            <a:r>
              <a:rPr lang="pt-BR" altLang="pt-BR" sz="2800" b="1" dirty="0">
                <a:solidFill>
                  <a:srgbClr val="FFFFFF"/>
                </a:solidFill>
              </a:rPr>
              <a:t>:</a:t>
            </a:r>
            <a:endParaRPr lang="pt-PT" altLang="pt-BR" sz="2800" b="1" dirty="0">
              <a:solidFill>
                <a:srgbClr val="FFFFFF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6250" y="2278063"/>
            <a:ext cx="8343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chemeClr val="bg1"/>
                </a:solidFill>
              </a:rPr>
              <a:t>Título da pesquisa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71438" y="209550"/>
            <a:ext cx="9323388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Universidade Federal da Bahia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Pró-Reitoria de Pesquisa, Criação e Inovação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>
                <a:solidFill>
                  <a:srgbClr val="FFFFFF"/>
                </a:solidFill>
              </a:rPr>
              <a:t>XXIV Seminário Estudantil De Pesquisa</a:t>
            </a:r>
            <a:r>
              <a:rPr lang="pt-BR" sz="1800" b="1" dirty="0"/>
              <a:t> </a:t>
            </a:r>
            <a:endParaRPr lang="pt-BR" altLang="pt-BR" sz="1800" dirty="0">
              <a:solidFill>
                <a:srgbClr val="FFFFFF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32310" y="4533523"/>
            <a:ext cx="61722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pt-BR" sz="2000" b="1" dirty="0"/>
              <a:t>Nome: </a:t>
            </a:r>
            <a:endParaRPr lang="pt-BR" sz="2000" dirty="0"/>
          </a:p>
          <a:p>
            <a:pPr>
              <a:spcBef>
                <a:spcPts val="600"/>
              </a:spcBef>
            </a:pPr>
            <a:r>
              <a:rPr lang="pt-BR" sz="2000" b="1" dirty="0"/>
              <a:t>Orientador:</a:t>
            </a:r>
            <a:endParaRPr lang="pt-BR" sz="2000" dirty="0"/>
          </a:p>
          <a:p>
            <a:pPr>
              <a:spcBef>
                <a:spcPts val="600"/>
              </a:spcBef>
            </a:pPr>
            <a:r>
              <a:rPr lang="pt-BR" altLang="pt-BR" sz="2000" b="1" dirty="0"/>
              <a:t>Fonte de Fomento:</a:t>
            </a:r>
            <a:endParaRPr lang="pt-BR" altLang="pt-BR" sz="2000" dirty="0"/>
          </a:p>
          <a:p>
            <a:pPr>
              <a:spcBef>
                <a:spcPts val="600"/>
              </a:spcBef>
            </a:pPr>
            <a:endParaRPr lang="pt-PT" altLang="pt-BR" sz="20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62100" y="2443342"/>
            <a:ext cx="8343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000" b="1" cap="all" dirty="0"/>
              <a:t>TÍTULO</a:t>
            </a:r>
            <a:endParaRPr lang="pt-BR" sz="20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40169" y="374829"/>
            <a:ext cx="9323388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Centro de Estudos e Pesquisas Jurídicas 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da Faculdade de Direito da </a:t>
            </a:r>
            <a:r>
              <a:rPr lang="pt-BR" sz="1800" b="1" dirty="0" err="1"/>
              <a:t>UFBa</a:t>
            </a:r>
            <a:r>
              <a:rPr lang="pt-BR" sz="1800" b="1" dirty="0"/>
              <a:t> – CEPEJ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800" b="1" dirty="0"/>
              <a:t>Seminário Interno de Pesquisa </a:t>
            </a:r>
            <a:endParaRPr lang="pt-BR" altLang="pt-BR" sz="1800" b="1" dirty="0"/>
          </a:p>
        </p:txBody>
      </p:sp>
      <p:pic>
        <p:nvPicPr>
          <p:cNvPr id="1026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17" y="614796"/>
            <a:ext cx="2973472" cy="124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th lorena\Downloads\semippret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09549"/>
            <a:ext cx="3111298" cy="209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926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47" y="2035023"/>
            <a:ext cx="1520028" cy="2343955"/>
          </a:xfrm>
          <a:prstGeom prst="rect">
            <a:avLst/>
          </a:prstGeom>
        </p:spPr>
      </p:pic>
      <p:pic>
        <p:nvPicPr>
          <p:cNvPr id="10242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784" y="2976576"/>
            <a:ext cx="3067616" cy="128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tath lorena\Downloads\semippret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097" y="1754064"/>
            <a:ext cx="3799490" cy="284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7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INTRODUÇÃO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8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2050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948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26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OBJETIVOS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CaixaDeTexto 8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pt-BR" b="1" dirty="0"/>
          </a:p>
          <a:p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32392" y="6488668"/>
            <a:ext cx="3139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</p:txBody>
      </p:sp>
      <p:pic>
        <p:nvPicPr>
          <p:cNvPr id="3074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009" y="5948965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03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MÉTODOS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4098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033" y="5904948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06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797510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5122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20" y="5936479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0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6146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92" y="5998784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2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RESULTADOS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90231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r>
              <a:rPr lang="pt-BR" b="1" dirty="0"/>
              <a:t>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797510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7170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643" y="5998784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pPr algn="l" eaLnBrk="1" hangingPunct="1"/>
            <a:r>
              <a:rPr lang="en-US" altLang="pt-BR" sz="2800" b="1" dirty="0">
                <a:latin typeface="Arial Black" panose="020B0A04020102020204" pitchFamily="34" charset="0"/>
              </a:rPr>
              <a:t>CONCLUSÃO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177352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>
                <a:alpha val="97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CaixaDeTexto 10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30045" y="1351508"/>
            <a:ext cx="11132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pic>
        <p:nvPicPr>
          <p:cNvPr id="8194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513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54546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30" y="0"/>
            <a:ext cx="8208962" cy="658813"/>
          </a:xfrm>
        </p:spPr>
        <p:txBody>
          <a:bodyPr/>
          <a:lstStyle/>
          <a:p>
            <a:r>
              <a:rPr lang="en-US" altLang="pt-BR" sz="2800" b="1" dirty="0">
                <a:latin typeface="Arial Black" panose="020B0A04020102020204" pitchFamily="34" charset="0"/>
              </a:rPr>
              <a:t>RESULTADOS GERADOS DA PESQUISA</a:t>
            </a:r>
          </a:p>
        </p:txBody>
      </p:sp>
      <p:cxnSp>
        <p:nvCxnSpPr>
          <p:cNvPr id="7" name="Conector reto 8"/>
          <p:cNvCxnSpPr>
            <a:cxnSpLocks noChangeShapeType="1"/>
          </p:cNvCxnSpPr>
          <p:nvPr/>
        </p:nvCxnSpPr>
        <p:spPr bwMode="auto">
          <a:xfrm>
            <a:off x="203109" y="527517"/>
            <a:ext cx="119118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CaixaDeTexto 9"/>
          <p:cNvSpPr txBox="1"/>
          <p:nvPr/>
        </p:nvSpPr>
        <p:spPr>
          <a:xfrm>
            <a:off x="176344" y="6391976"/>
            <a:ext cx="577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Seminário Interno de Pesquisa </a:t>
            </a:r>
            <a:endParaRPr lang="pt-BR" altLang="pt-BR" b="1" dirty="0"/>
          </a:p>
          <a:p>
            <a:endParaRPr lang="pt-BR" dirty="0"/>
          </a:p>
        </p:txBody>
      </p:sp>
      <p:pic>
        <p:nvPicPr>
          <p:cNvPr id="9218" name="Picture 2" descr="C:\Users\tath lorena\Downloads\LOGO CEPEJ JPEG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79" y="5928757"/>
            <a:ext cx="1883664" cy="78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96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81</Words>
  <Application>Microsoft Office PowerPoint</Application>
  <PresentationFormat>Personalizar</PresentationFormat>
  <Paragraphs>35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INTRODUÇÃO</vt:lpstr>
      <vt:lpstr>OBJETIVOS</vt:lpstr>
      <vt:lpstr>MÉTODOS</vt:lpstr>
      <vt:lpstr>RESULTADOS</vt:lpstr>
      <vt:lpstr>RESULTADOS</vt:lpstr>
      <vt:lpstr>RESULTADOS</vt:lpstr>
      <vt:lpstr>CONCLUSÃO</vt:lpstr>
      <vt:lpstr>RESULTADOS GERADOS DA PESQUISA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Setor de Compras - Pro - Reitoria de Ensino de Pos-Graduacao</dc:creator>
  <cp:lastModifiedBy>tath lorena</cp:lastModifiedBy>
  <cp:revision>22</cp:revision>
  <dcterms:created xsi:type="dcterms:W3CDTF">2015-10-28T12:28:40Z</dcterms:created>
  <dcterms:modified xsi:type="dcterms:W3CDTF">2017-09-15T23:21:46Z</dcterms:modified>
</cp:coreProperties>
</file>